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413000" cy="1701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68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584200"/>
            <a:ext cx="1211072" cy="14478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6" name=""/>
          <p:cNvSpPr/>
          <p:nvPr/>
        </p:nvSpPr>
        <p:spPr>
          <a:xfrm>
            <a:off x="15496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44015" y="1625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515006" y="1168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 flipV="1">
            <a:off x="795934" y="1240256"/>
            <a:ext cx="753668" cy="5948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 flipH="1">
            <a:off x="1761337" y="1240208"/>
            <a:ext cx="753668" cy="59145"/>
          </a:xfrm>
          <a:prstGeom prst="line"/>
          <a:ln w="12700">
            <a:prstDash val="dash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358237"/>
            <a:ext cx="748080" cy="354279"/>
          </a:xfrm>
          <a:prstGeom prst="line"/>
          <a:ln w="38100" cmpd="dbl">
            <a:prstDash val="solid"/>
            <a:headEnd type="triangle" w="sm" len="sm"/>
            <a:tailEnd type="triangle" w="sm" len="sm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 flipH="1">
            <a:off x="1766925" y="1360579"/>
            <a:ext cx="748080" cy="352240"/>
          </a:xfrm>
          <a:prstGeom prst="line"/>
          <a:ln w="12700">
            <a:prstDash val="dot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95934" y="1330087"/>
            <a:ext cx="1719071" cy="123106"/>
          </a:xfrm>
          <a:custGeom>
            <a:pathLst>
              <a:path w="1719071" h="123106">
                <a:moveTo>
                  <a:pt x="0" y="0"/>
                </a:moveTo>
                <a:cubicBezTo>
                  <a:pt x="164402" y="33324"/>
                  <a:pt x="483019" y="94527"/>
                  <a:pt x="683818" y="111362"/>
                </a:cubicBezTo>
                <a:cubicBezTo>
                  <a:pt x="823901" y="123106"/>
                  <a:pt x="895164" y="123026"/>
                  <a:pt x="1035253" y="111362"/>
                </a:cubicBezTo>
                <a:cubicBezTo>
                  <a:pt x="1234263" y="94793"/>
                  <a:pt x="1551795" y="34483"/>
                  <a:pt x="1719071" y="931"/>
                </a:cubicBezTo>
              </a:path>
            </a:pathLst>
          </a:custGeom>
          <a:noFill/>
          <a:ln w="12700">
            <a:prstDash val="dot"/>
            <a:headEnd type="triangle" w="med" len="me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